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4"/>
  </p:handoutMasterIdLst>
  <p:sldIdLst>
    <p:sldId id="256" r:id="rId3"/>
  </p:sldIdLst>
  <p:sldSz cx="43891200" cy="32918400"/>
  <p:notesSz cx="7010400" cy="9271000"/>
  <p:embeddedFontLst>
    <p:embeddedFont>
      <p:font typeface="ＭＳ Ｐゴシック" panose="020B0600070205080204" pitchFamily="-106" charset="-128"/>
      <p:regular r:id="rId8"/>
    </p:embeddedFont>
    <p:embeddedFont>
      <p:font typeface="Quattrocento Sans" panose="020B0502050000020003" pitchFamily="34" charset="0"/>
      <p:regular r:id="rId9"/>
    </p:embeddedFont>
    <p:embeddedFont>
      <p:font typeface="Quattrocento" panose="02020502030000000404" pitchFamily="18" charset="0"/>
      <p:regular r:id="rId10"/>
    </p:embeddedFont>
    <p:embeddedFont>
      <p:font typeface="Calibri" panose="020F0502020204030204" charset="0"/>
      <p:regular r:id="rId11"/>
    </p:embeddedFont>
  </p:embeddedFontLst>
  <p:custDataLst>
    <p:tags r:id="rId12"/>
  </p:custDataLst>
  <p:defaultTextStyle>
    <a:defPPr>
      <a:defRPr lang="en-US"/>
    </a:defPPr>
    <a:lvl1pPr marL="0" algn="l" defTabSz="3756660" rtl="0" eaLnBrk="1" latinLnBrk="0" hangingPunct="1">
      <a:defRPr sz="7400" kern="1200">
        <a:solidFill>
          <a:schemeClr val="tx1"/>
        </a:solidFill>
        <a:latin typeface="+mn-lt"/>
        <a:ea typeface="+mn-ea"/>
        <a:cs typeface="+mn-cs"/>
      </a:defRPr>
    </a:lvl1pPr>
    <a:lvl2pPr marL="1878330" algn="l" defTabSz="3756660" rtl="0" eaLnBrk="1" latinLnBrk="0" hangingPunct="1">
      <a:defRPr sz="7400" kern="1200">
        <a:solidFill>
          <a:schemeClr val="tx1"/>
        </a:solidFill>
        <a:latin typeface="+mn-lt"/>
        <a:ea typeface="+mn-ea"/>
        <a:cs typeface="+mn-cs"/>
      </a:defRPr>
    </a:lvl2pPr>
    <a:lvl3pPr marL="3756660" algn="l" defTabSz="3756660" rtl="0" eaLnBrk="1" latinLnBrk="0" hangingPunct="1">
      <a:defRPr sz="7400" kern="1200">
        <a:solidFill>
          <a:schemeClr val="tx1"/>
        </a:solidFill>
        <a:latin typeface="+mn-lt"/>
        <a:ea typeface="+mn-ea"/>
        <a:cs typeface="+mn-cs"/>
      </a:defRPr>
    </a:lvl3pPr>
    <a:lvl4pPr marL="5634355" algn="l" defTabSz="3756660" rtl="0" eaLnBrk="1" latinLnBrk="0" hangingPunct="1">
      <a:defRPr sz="7400" kern="1200">
        <a:solidFill>
          <a:schemeClr val="tx1"/>
        </a:solidFill>
        <a:latin typeface="+mn-lt"/>
        <a:ea typeface="+mn-ea"/>
        <a:cs typeface="+mn-cs"/>
      </a:defRPr>
    </a:lvl4pPr>
    <a:lvl5pPr marL="7512685" algn="l" defTabSz="3756660" rtl="0" eaLnBrk="1" latinLnBrk="0" hangingPunct="1">
      <a:defRPr sz="7400" kern="1200">
        <a:solidFill>
          <a:schemeClr val="tx1"/>
        </a:solidFill>
        <a:latin typeface="+mn-lt"/>
        <a:ea typeface="+mn-ea"/>
        <a:cs typeface="+mn-cs"/>
      </a:defRPr>
    </a:lvl5pPr>
    <a:lvl6pPr marL="9391015" algn="l" defTabSz="3756660" rtl="0" eaLnBrk="1" latinLnBrk="0" hangingPunct="1">
      <a:defRPr sz="7400" kern="1200">
        <a:solidFill>
          <a:schemeClr val="tx1"/>
        </a:solidFill>
        <a:latin typeface="+mn-lt"/>
        <a:ea typeface="+mn-ea"/>
        <a:cs typeface="+mn-cs"/>
      </a:defRPr>
    </a:lvl6pPr>
    <a:lvl7pPr marL="11269345" algn="l" defTabSz="3756660" rtl="0" eaLnBrk="1" latinLnBrk="0" hangingPunct="1">
      <a:defRPr sz="7400" kern="1200">
        <a:solidFill>
          <a:schemeClr val="tx1"/>
        </a:solidFill>
        <a:latin typeface="+mn-lt"/>
        <a:ea typeface="+mn-ea"/>
        <a:cs typeface="+mn-cs"/>
      </a:defRPr>
    </a:lvl7pPr>
    <a:lvl8pPr marL="13147675" algn="l" defTabSz="3756660" rtl="0" eaLnBrk="1" latinLnBrk="0" hangingPunct="1">
      <a:defRPr sz="7400" kern="1200">
        <a:solidFill>
          <a:schemeClr val="tx1"/>
        </a:solidFill>
        <a:latin typeface="+mn-lt"/>
        <a:ea typeface="+mn-ea"/>
        <a:cs typeface="+mn-cs"/>
      </a:defRPr>
    </a:lvl8pPr>
    <a:lvl9pPr marL="15025370" algn="l" defTabSz="3756660" rtl="0" eaLnBrk="1" latinLnBrk="0" hangingPunct="1">
      <a:defRPr sz="7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785" autoAdjust="0"/>
    <p:restoredTop sz="94710" autoAdjust="0"/>
  </p:normalViewPr>
  <p:slideViewPr>
    <p:cSldViewPr>
      <p:cViewPr varScale="1">
        <p:scale>
          <a:sx n="26" d="100"/>
          <a:sy n="26" d="100"/>
        </p:scale>
        <p:origin x="1310" y="115"/>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font" Target="fonts/font2.fntdata"/><Relationship Id="rId8" Type="http://schemas.openxmlformats.org/officeDocument/2006/relationships/font" Target="fonts/font1.fntdata"/><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gs" Target="tags/tag1.xml"/><Relationship Id="rId11" Type="http://schemas.openxmlformats.org/officeDocument/2006/relationships/font" Target="fonts/font4.fntdata"/><Relationship Id="rId10" Type="http://schemas.openxmlformats.org/officeDocument/2006/relationships/font" Target="fonts/font3.fntdata"/><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a:defPPr>
            <a:lvl1pPr algn="r">
              <a:defRPr sz="1200"/>
            </a:lvl1pPr>
          </a:lstStyle>
          <a:p>
            <a:fld id="{302F586B-0015-43FB-918D-31E1A09780E3}" type="datetimeFigureOut">
              <a:rPr lang="en-US" smtClean="0"/>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a:defPPr>
            <a:lvl1pPr algn="r">
              <a:defRPr sz="1200"/>
            </a:lvl1pPr>
          </a:lstStyle>
          <a:p>
            <a:fld id="{5F29C2D4-4424-41A2-A90C-29D31B733A9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1" y="1318264"/>
            <a:ext cx="9875520" cy="28087321"/>
          </a:xfrm>
        </p:spPr>
        <p:txBody>
          <a:bodyPr vert="eaVert"/>
          <a:lstStyle>
            <a:defPPr>
              <a:defRPr kern="1200"/>
            </a:defPPr>
          </a:lstStyle>
          <a:p>
            <a:r>
              <a:rPr lang="en-US"/>
              <a:t>Click to edit Master title style</a:t>
            </a:r>
            <a:endParaRPr lang="en-US"/>
          </a:p>
        </p:txBody>
      </p:sp>
      <p:sp>
        <p:nvSpPr>
          <p:cNvPr id="3" name="Vertical Text Placeholder 2"/>
          <p:cNvSpPr>
            <a:spLocks noGrp="1"/>
          </p:cNvSpPr>
          <p:nvPr>
            <p:ph type="body" orient="vert" idx="1"/>
          </p:nvPr>
        </p:nvSpPr>
        <p:spPr>
          <a:xfrm>
            <a:off x="2194560" y="1318264"/>
            <a:ext cx="28895039" cy="28087321"/>
          </a:xfrm>
        </p:spPr>
        <p:txBody>
          <a:bodyPr vert="eaVert"/>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endParaRPr lang="en-US"/>
          </a:p>
        </p:txBody>
      </p:sp>
      <p:sp>
        <p:nvSpPr>
          <p:cNvPr id="3" name="Content Placeholder 2"/>
          <p:cNvSpPr>
            <a:spLocks noGrp="1"/>
          </p:cNvSpPr>
          <p:nvPr>
            <p:ph idx="1"/>
          </p:nvPr>
        </p:nvSpPr>
        <p:spPr/>
        <p:txBody>
          <a:bodyPr/>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21" cy="6537960"/>
          </a:xfrm>
        </p:spPr>
        <p:txBody>
          <a:bodyPr anchor="t"/>
          <a:lstStyle>
            <a:defPPr>
              <a:defRPr kern="1200"/>
            </a:defPPr>
            <a:lvl1pPr algn="l">
              <a:defRPr sz="16500" b="1" cap="all"/>
            </a:lvl1pPr>
          </a:lstStyle>
          <a:p>
            <a:r>
              <a:rPr lang="en-US"/>
              <a:t>Click to edit Master title style</a:t>
            </a:r>
            <a:endParaRPr lang="en-US"/>
          </a:p>
        </p:txBody>
      </p:sp>
      <p:sp>
        <p:nvSpPr>
          <p:cNvPr id="3" name="Text Placeholder 2"/>
          <p:cNvSpPr>
            <a:spLocks noGrp="1"/>
          </p:cNvSpPr>
          <p:nvPr>
            <p:ph type="body" idx="1"/>
          </p:nvPr>
        </p:nvSpPr>
        <p:spPr>
          <a:xfrm>
            <a:off x="3467102" y="13952224"/>
            <a:ext cx="37307521" cy="7200897"/>
          </a:xfrm>
        </p:spPr>
        <p:txBody>
          <a:bodyPr anchor="b"/>
          <a:lstStyle>
            <a:defPPr>
              <a:defRPr kern="1200"/>
            </a:defPPr>
            <a:lvl1pPr marL="0" indent="0">
              <a:buNone/>
              <a:defRPr sz="8200">
                <a:solidFill>
                  <a:schemeClr val="tx1">
                    <a:tint val="75000"/>
                  </a:schemeClr>
                </a:solidFill>
              </a:defRPr>
            </a:lvl1pPr>
            <a:lvl2pPr marL="1880235" indent="0">
              <a:buNone/>
              <a:defRPr sz="7400">
                <a:solidFill>
                  <a:schemeClr val="tx1">
                    <a:tint val="75000"/>
                  </a:schemeClr>
                </a:solidFill>
              </a:defRPr>
            </a:lvl2pPr>
            <a:lvl3pPr marL="3761105" indent="0">
              <a:buNone/>
              <a:defRPr sz="6600">
                <a:solidFill>
                  <a:schemeClr val="tx1">
                    <a:tint val="75000"/>
                  </a:schemeClr>
                </a:solidFill>
              </a:defRPr>
            </a:lvl3pPr>
            <a:lvl4pPr marL="5641340" indent="0">
              <a:buNone/>
              <a:defRPr sz="5800">
                <a:solidFill>
                  <a:schemeClr val="tx1">
                    <a:tint val="75000"/>
                  </a:schemeClr>
                </a:solidFill>
              </a:defRPr>
            </a:lvl4pPr>
            <a:lvl5pPr marL="7522210" indent="0">
              <a:buNone/>
              <a:defRPr sz="5800">
                <a:solidFill>
                  <a:schemeClr val="tx1">
                    <a:tint val="75000"/>
                  </a:schemeClr>
                </a:solidFill>
              </a:defRPr>
            </a:lvl5pPr>
            <a:lvl6pPr marL="9402445" indent="0">
              <a:buNone/>
              <a:defRPr sz="5800">
                <a:solidFill>
                  <a:schemeClr val="tx1">
                    <a:tint val="75000"/>
                  </a:schemeClr>
                </a:solidFill>
              </a:defRPr>
            </a:lvl6pPr>
            <a:lvl7pPr marL="11283315" indent="0">
              <a:buNone/>
              <a:defRPr sz="5800">
                <a:solidFill>
                  <a:schemeClr val="tx1">
                    <a:tint val="75000"/>
                  </a:schemeClr>
                </a:solidFill>
              </a:defRPr>
            </a:lvl7pPr>
            <a:lvl8pPr marL="13163550" indent="0">
              <a:buNone/>
              <a:defRPr sz="5800">
                <a:solidFill>
                  <a:schemeClr val="tx1">
                    <a:tint val="75000"/>
                  </a:schemeClr>
                </a:solidFill>
              </a:defRPr>
            </a:lvl8pPr>
            <a:lvl9pPr marL="15044420" indent="0">
              <a:buNone/>
              <a:defRPr sz="58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22311361" y="7680962"/>
            <a:ext cx="19385280" cy="21724623"/>
          </a:xfrm>
        </p:spPr>
        <p:txBody>
          <a:bodyPr/>
          <a:lstStyle>
            <a:defPPr>
              <a:defRPr kern="1200"/>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endParaRPr lang="en-US"/>
          </a:p>
        </p:txBody>
      </p:sp>
      <p:sp>
        <p:nvSpPr>
          <p:cNvPr id="3" name="Text Placeholder 2"/>
          <p:cNvSpPr>
            <a:spLocks noGrp="1"/>
          </p:cNvSpPr>
          <p:nvPr>
            <p:ph type="body" idx="1"/>
          </p:nvPr>
        </p:nvSpPr>
        <p:spPr>
          <a:xfrm>
            <a:off x="2194560" y="7368543"/>
            <a:ext cx="19392902" cy="3070857"/>
          </a:xfrm>
        </p:spPr>
        <p:txBody>
          <a:bodyPr anchor="b"/>
          <a:lstStyle>
            <a:defPPr>
              <a:defRPr kern="1200"/>
            </a:defPPr>
            <a:lvl1pPr marL="0" indent="0">
              <a:buNone/>
              <a:defRPr sz="9900" b="1"/>
            </a:lvl1pPr>
            <a:lvl2pPr marL="1880235" indent="0">
              <a:buNone/>
              <a:defRPr sz="8200" b="1"/>
            </a:lvl2pPr>
            <a:lvl3pPr marL="3761105" indent="0">
              <a:buNone/>
              <a:defRPr sz="7400" b="1"/>
            </a:lvl3pPr>
            <a:lvl4pPr marL="5641340" indent="0">
              <a:buNone/>
              <a:defRPr sz="6600" b="1"/>
            </a:lvl4pPr>
            <a:lvl5pPr marL="7522210" indent="0">
              <a:buNone/>
              <a:defRPr sz="6600" b="1"/>
            </a:lvl5pPr>
            <a:lvl6pPr marL="9402445" indent="0">
              <a:buNone/>
              <a:defRPr sz="6600" b="1"/>
            </a:lvl6pPr>
            <a:lvl7pPr marL="11283315" indent="0">
              <a:buNone/>
              <a:defRPr sz="6600" b="1"/>
            </a:lvl7pPr>
            <a:lvl8pPr marL="13163550" indent="0">
              <a:buNone/>
              <a:defRPr sz="6600" b="1"/>
            </a:lvl8pPr>
            <a:lvl9pPr marL="15044420" indent="0">
              <a:buNone/>
              <a:defRPr sz="6600" b="1"/>
            </a:lvl9pPr>
          </a:lstStyle>
          <a:p>
            <a:pPr lvl="0"/>
            <a:r>
              <a:rPr lang="en-US"/>
              <a:t>Click to edit Master text styles</a:t>
            </a:r>
            <a:endParaRPr lang="en-US"/>
          </a:p>
        </p:txBody>
      </p:sp>
      <p:sp>
        <p:nvSpPr>
          <p:cNvPr id="4" name="Content Placeholder 3"/>
          <p:cNvSpPr>
            <a:spLocks noGrp="1"/>
          </p:cNvSpPr>
          <p:nvPr>
            <p:ph sz="half" idx="2"/>
          </p:nvPr>
        </p:nvSpPr>
        <p:spPr>
          <a:xfrm>
            <a:off x="2194560" y="10439400"/>
            <a:ext cx="19392902"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22296121" y="7368543"/>
            <a:ext cx="19400520" cy="3070857"/>
          </a:xfrm>
        </p:spPr>
        <p:txBody>
          <a:bodyPr anchor="b"/>
          <a:lstStyle>
            <a:defPPr>
              <a:defRPr kern="1200"/>
            </a:defPPr>
            <a:lvl1pPr marL="0" indent="0">
              <a:buNone/>
              <a:defRPr sz="9900" b="1"/>
            </a:lvl1pPr>
            <a:lvl2pPr marL="1880235" indent="0">
              <a:buNone/>
              <a:defRPr sz="8200" b="1"/>
            </a:lvl2pPr>
            <a:lvl3pPr marL="3761105" indent="0">
              <a:buNone/>
              <a:defRPr sz="7400" b="1"/>
            </a:lvl3pPr>
            <a:lvl4pPr marL="5641340" indent="0">
              <a:buNone/>
              <a:defRPr sz="6600" b="1"/>
            </a:lvl4pPr>
            <a:lvl5pPr marL="7522210" indent="0">
              <a:buNone/>
              <a:defRPr sz="6600" b="1"/>
            </a:lvl5pPr>
            <a:lvl6pPr marL="9402445" indent="0">
              <a:buNone/>
              <a:defRPr sz="6600" b="1"/>
            </a:lvl6pPr>
            <a:lvl7pPr marL="11283315" indent="0">
              <a:buNone/>
              <a:defRPr sz="6600" b="1"/>
            </a:lvl7pPr>
            <a:lvl8pPr marL="13163550" indent="0">
              <a:buNone/>
              <a:defRPr sz="6600" b="1"/>
            </a:lvl8pPr>
            <a:lvl9pPr marL="15044420" indent="0">
              <a:buNone/>
              <a:defRPr sz="6600" b="1"/>
            </a:lvl9pPr>
          </a:lstStyle>
          <a:p>
            <a:pPr lvl="0"/>
            <a:r>
              <a:rPr lang="en-US"/>
              <a:t>Click to edit Master text styles</a:t>
            </a:r>
            <a:endParaRPr lang="en-US"/>
          </a:p>
        </p:txBody>
      </p:sp>
      <p:sp>
        <p:nvSpPr>
          <p:cNvPr id="6" name="Content Placeholder 5"/>
          <p:cNvSpPr>
            <a:spLocks noGrp="1"/>
          </p:cNvSpPr>
          <p:nvPr>
            <p:ph sz="quarter" idx="4"/>
          </p:nvPr>
        </p:nvSpPr>
        <p:spPr>
          <a:xfrm>
            <a:off x="22296121" y="10439400"/>
            <a:ext cx="19400520" cy="18966183"/>
          </a:xfrm>
        </p:spPr>
        <p:txBody>
          <a:bodyPr/>
          <a:lstStyle>
            <a:defPPr>
              <a:defRPr kern="1200"/>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endParaRPr lang="en-US"/>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defPPr>
              <a:defRPr kern="1200"/>
            </a:defPPr>
            <a:lvl1pPr algn="l">
              <a:defRPr sz="8200" b="1"/>
            </a:lvl1pPr>
          </a:lstStyle>
          <a:p>
            <a:r>
              <a:rPr lang="en-US"/>
              <a:t>Click to edit Master title style</a:t>
            </a:r>
            <a:endParaRPr lang="en-US"/>
          </a:p>
        </p:txBody>
      </p:sp>
      <p:sp>
        <p:nvSpPr>
          <p:cNvPr id="3" name="Content Placeholder 2"/>
          <p:cNvSpPr>
            <a:spLocks noGrp="1"/>
          </p:cNvSpPr>
          <p:nvPr>
            <p:ph idx="1"/>
          </p:nvPr>
        </p:nvSpPr>
        <p:spPr>
          <a:xfrm>
            <a:off x="17160239" y="1310641"/>
            <a:ext cx="24536400" cy="28094942"/>
          </a:xfrm>
        </p:spPr>
        <p:txBody>
          <a:bodyPr/>
          <a:lstStyle>
            <a:defPPr>
              <a:defRPr kern="1200"/>
            </a:defPPr>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2194567" y="6888481"/>
            <a:ext cx="14439902" cy="22517103"/>
          </a:xfrm>
        </p:spPr>
        <p:txBody>
          <a:bodyPr/>
          <a:lstStyle>
            <a:defPPr>
              <a:defRPr kern="1200"/>
            </a:defPPr>
            <a:lvl1pPr marL="0" indent="0">
              <a:buNone/>
              <a:defRPr sz="5800"/>
            </a:lvl1pPr>
            <a:lvl2pPr marL="1880235" indent="0">
              <a:buNone/>
              <a:defRPr sz="4900"/>
            </a:lvl2pPr>
            <a:lvl3pPr marL="3761105" indent="0">
              <a:buNone/>
              <a:defRPr sz="4100"/>
            </a:lvl3pPr>
            <a:lvl4pPr marL="5641340" indent="0">
              <a:buNone/>
              <a:defRPr sz="3700"/>
            </a:lvl4pPr>
            <a:lvl5pPr marL="7522210" indent="0">
              <a:buNone/>
              <a:defRPr sz="3700"/>
            </a:lvl5pPr>
            <a:lvl6pPr marL="9402445" indent="0">
              <a:buNone/>
              <a:defRPr sz="3700"/>
            </a:lvl6pPr>
            <a:lvl7pPr marL="11283315" indent="0">
              <a:buNone/>
              <a:defRPr sz="3700"/>
            </a:lvl7pPr>
            <a:lvl8pPr marL="13163550" indent="0">
              <a:buNone/>
              <a:defRPr sz="3700"/>
            </a:lvl8pPr>
            <a:lvl9pPr marL="15044420" indent="0">
              <a:buNone/>
              <a:defRPr sz="37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3"/>
          </a:xfrm>
        </p:spPr>
        <p:txBody>
          <a:bodyPr anchor="b"/>
          <a:lstStyle>
            <a:defPPr>
              <a:defRPr kern="1200"/>
            </a:defPPr>
            <a:lvl1pPr algn="l">
              <a:defRPr sz="8200" b="1"/>
            </a:lvl1pPr>
          </a:lstStyle>
          <a:p>
            <a:r>
              <a:rPr lang="en-US"/>
              <a:t>Click to edit Master title style</a:t>
            </a:r>
            <a:endParaRPr lang="en-US"/>
          </a:p>
        </p:txBody>
      </p:sp>
      <p:sp>
        <p:nvSpPr>
          <p:cNvPr id="3" name="Picture Placeholder 2"/>
          <p:cNvSpPr>
            <a:spLocks noGrp="1"/>
          </p:cNvSpPr>
          <p:nvPr>
            <p:ph type="pic" idx="1"/>
          </p:nvPr>
        </p:nvSpPr>
        <p:spPr>
          <a:xfrm>
            <a:off x="8602982" y="2941320"/>
            <a:ext cx="26334721" cy="19751039"/>
          </a:xfrm>
        </p:spPr>
        <p:txBody>
          <a:bodyPr/>
          <a:lstStyle>
            <a:defPPr>
              <a:defRPr kern="1200"/>
            </a:defPPr>
            <a:lvl1pPr marL="0" indent="0">
              <a:buNone/>
              <a:defRPr sz="13200"/>
            </a:lvl1pPr>
            <a:lvl2pPr marL="1880235" indent="0">
              <a:buNone/>
              <a:defRPr sz="11500"/>
            </a:lvl2pPr>
            <a:lvl3pPr marL="3761105" indent="0">
              <a:buNone/>
              <a:defRPr sz="9900"/>
            </a:lvl3pPr>
            <a:lvl4pPr marL="5641340" indent="0">
              <a:buNone/>
              <a:defRPr sz="8200"/>
            </a:lvl4pPr>
            <a:lvl5pPr marL="7522210" indent="0">
              <a:buNone/>
              <a:defRPr sz="8200"/>
            </a:lvl5pPr>
            <a:lvl6pPr marL="9402445" indent="0">
              <a:buNone/>
              <a:defRPr sz="8200"/>
            </a:lvl6pPr>
            <a:lvl7pPr marL="11283315" indent="0">
              <a:buNone/>
              <a:defRPr sz="8200"/>
            </a:lvl7pPr>
            <a:lvl8pPr marL="13163550" indent="0">
              <a:buNone/>
              <a:defRPr sz="8200"/>
            </a:lvl8pPr>
            <a:lvl9pPr marL="15044420" indent="0">
              <a:buNone/>
              <a:defRPr sz="8200"/>
            </a:lvl9pPr>
          </a:lstStyle>
          <a:p>
            <a:endParaRPr lang="en-US"/>
          </a:p>
        </p:txBody>
      </p:sp>
      <p:sp>
        <p:nvSpPr>
          <p:cNvPr id="4" name="Text Placeholder 3"/>
          <p:cNvSpPr>
            <a:spLocks noGrp="1"/>
          </p:cNvSpPr>
          <p:nvPr>
            <p:ph type="body" sz="half" idx="2"/>
          </p:nvPr>
        </p:nvSpPr>
        <p:spPr>
          <a:xfrm>
            <a:off x="8602982" y="25763223"/>
            <a:ext cx="26334721" cy="3863337"/>
          </a:xfrm>
        </p:spPr>
        <p:txBody>
          <a:bodyPr/>
          <a:lstStyle>
            <a:defPPr>
              <a:defRPr kern="1200"/>
            </a:defPPr>
            <a:lvl1pPr marL="0" indent="0">
              <a:buNone/>
              <a:defRPr sz="5800"/>
            </a:lvl1pPr>
            <a:lvl2pPr marL="1880235" indent="0">
              <a:buNone/>
              <a:defRPr sz="4900"/>
            </a:lvl2pPr>
            <a:lvl3pPr marL="3761105" indent="0">
              <a:buNone/>
              <a:defRPr sz="4100"/>
            </a:lvl3pPr>
            <a:lvl4pPr marL="5641340" indent="0">
              <a:buNone/>
              <a:defRPr sz="3700"/>
            </a:lvl4pPr>
            <a:lvl5pPr marL="7522210" indent="0">
              <a:buNone/>
              <a:defRPr sz="3700"/>
            </a:lvl5pPr>
            <a:lvl6pPr marL="9402445" indent="0">
              <a:buNone/>
              <a:defRPr sz="3700"/>
            </a:lvl6pPr>
            <a:lvl7pPr marL="11283315" indent="0">
              <a:buNone/>
              <a:defRPr sz="3700"/>
            </a:lvl7pPr>
            <a:lvl8pPr marL="13163550" indent="0">
              <a:buNone/>
              <a:defRPr sz="3700"/>
            </a:lvl8pPr>
            <a:lvl9pPr marL="15044420" indent="0">
              <a:buNone/>
              <a:defRPr sz="37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376108" tIns="188056" rIns="376108" bIns="188056" rtlCol="0" anchor="ctr">
            <a:normAutofit/>
          </a:bodyPr>
          <a:lstStyle>
            <a:defPPr>
              <a:defRPr kern="1200"/>
            </a:defPPr>
          </a:lstStyle>
          <a:p>
            <a:r>
              <a:rPr lang="en-US"/>
              <a:t>Click to edit Master title style</a:t>
            </a:r>
            <a:endParaRPr lang="en-US"/>
          </a:p>
        </p:txBody>
      </p:sp>
      <p:sp>
        <p:nvSpPr>
          <p:cNvPr id="3" name="Text Placeholder 2"/>
          <p:cNvSpPr>
            <a:spLocks noGrp="1"/>
          </p:cNvSpPr>
          <p:nvPr>
            <p:ph type="body" idx="1"/>
          </p:nvPr>
        </p:nvSpPr>
        <p:spPr>
          <a:xfrm>
            <a:off x="2194560" y="7680962"/>
            <a:ext cx="39502079" cy="21724623"/>
          </a:xfrm>
          <a:prstGeom prst="rect">
            <a:avLst/>
          </a:prstGeom>
        </p:spPr>
        <p:txBody>
          <a:bodyPr vert="horz" lIns="376108" tIns="188056" rIns="376108" bIns="188056" rtlCol="0">
            <a:normAutofit/>
          </a:bodyPr>
          <a:lstStyle>
            <a:defPPr>
              <a:defRPr kern="1200"/>
            </a:def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a:defPPr>
            <a:lvl1pPr algn="l">
              <a:defRPr sz="4900">
                <a:solidFill>
                  <a:schemeClr val="tx1">
                    <a:tint val="75000"/>
                  </a:schemeClr>
                </a:solidFill>
              </a:defRPr>
            </a:lvl1pPr>
          </a:lstStyle>
          <a:p>
            <a:fld id="{1D3EE5B7-680E-44FF-962F-3113FAB5030E}" type="datetimeFigureOut">
              <a:rPr lang="en-US" smtClean="0"/>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a:defPPr>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a:defPPr>
            <a:lvl1pPr algn="r">
              <a:defRPr sz="4900">
                <a:solidFill>
                  <a:schemeClr val="tx1">
                    <a:tint val="75000"/>
                  </a:schemeClr>
                </a:solidFill>
              </a:defRPr>
            </a:lvl1pPr>
          </a:lstStyle>
          <a:p>
            <a:fld id="{E7FB6C12-88B7-467E-AE43-45481E628990}" type="slidenum">
              <a:rPr lang="en-US" smtClean="0"/>
            </a:fld>
            <a:endParaRPr lang="en-US"/>
          </a:p>
        </p:txBody>
      </p:sp>
      <p:pic>
        <p:nvPicPr>
          <p:cNvPr id="7" name="New picture"/>
          <p:cNvPicPr/>
          <p:nvPr/>
        </p:nvPicPr>
        <p:blipFill>
          <a:blip r:embed="rId12"/>
          <a:stretch>
            <a:fillRect/>
          </a:stretch>
        </p:blipFill>
        <p:spPr>
          <a:xfrm rot="16200000">
            <a:off x="-11074400" y="16459200"/>
            <a:ext cx="14274800" cy="3937000"/>
          </a:xfrm>
          <a:prstGeom prst="rect">
            <a:avLst/>
          </a:prstGeom>
        </p:spPr>
      </p:pic>
      <p:pic>
        <p:nvPicPr>
          <p:cNvPr id="8" name="New picture"/>
          <p:cNvPicPr/>
          <p:nvPr/>
        </p:nvPicPr>
        <p:blipFill>
          <a:blip r:embed="rId12"/>
          <a:stretch>
            <a:fillRect/>
          </a:stretch>
        </p:blipFill>
        <p:spPr>
          <a:xfrm rot="5400000">
            <a:off x="40690800" y="16459200"/>
            <a:ext cx="14274800" cy="3937000"/>
          </a:xfrm>
          <a:prstGeom prst="rect">
            <a:avLst/>
          </a:prstGeom>
        </p:spPr>
      </p:pic>
      <p:pic>
        <p:nvPicPr>
          <p:cNvPr id="9" name="New picture"/>
          <p:cNvPicPr/>
          <p:nvPr/>
        </p:nvPicPr>
        <p:blipFill>
          <a:blip r:embed="rId13"/>
          <a:stretch>
            <a:fillRect/>
          </a:stretch>
        </p:blipFill>
        <p:spPr>
          <a:xfrm>
            <a:off x="6953250" y="33426400"/>
            <a:ext cx="29984700" cy="1460500"/>
          </a:xfrm>
          <a:prstGeom prst="rect">
            <a:avLst/>
          </a:prstGeom>
        </p:spPr>
      </p:pic>
      <p:sp>
        <p:nvSpPr>
          <p:cNvPr id="10" name="New shape"/>
          <p:cNvSpPr/>
          <p:nvPr/>
        </p:nvSpPr>
        <p:spPr>
          <a:xfrm>
            <a:off x="69532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imaginativearctic  Size: 48x36</a:t>
            </a:r>
            <a:endParaRPr sz="4600">
              <a:solidFill>
                <a:srgbClr val="80808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761105" rtl="0" eaLnBrk="1" latinLnBrk="0" hangingPunct="1">
        <a:spcBef>
          <a:spcPct val="0"/>
        </a:spcBef>
        <a:buNone/>
        <a:defRPr sz="18100" kern="1200">
          <a:solidFill>
            <a:schemeClr val="tx1"/>
          </a:solidFill>
          <a:latin typeface="+mj-lt"/>
          <a:ea typeface="+mj-ea"/>
          <a:cs typeface="+mj-cs"/>
        </a:defRPr>
      </a:lvl1pPr>
    </p:titleStyle>
    <p:bodyStyle>
      <a:defPPr>
        <a:defRPr kern="1200"/>
      </a:defPPr>
      <a:lvl1pPr marL="1410335" indent="-1410335" algn="l" defTabSz="3761105" rtl="0" eaLnBrk="1" latinLnBrk="0" hangingPunct="1">
        <a:spcBef>
          <a:spcPct val="20000"/>
        </a:spcBef>
        <a:buFont typeface="Arial" panose="020B0604020202020204" pitchFamily="34" charset="0"/>
        <a:buChar char="•"/>
        <a:defRPr sz="13200" kern="1200">
          <a:solidFill>
            <a:schemeClr val="tx1"/>
          </a:solidFill>
          <a:latin typeface="+mn-lt"/>
          <a:ea typeface="+mn-ea"/>
          <a:cs typeface="+mn-cs"/>
        </a:defRPr>
      </a:lvl1pPr>
      <a:lvl2pPr marL="3055620" indent="-1175385" algn="l" defTabSz="3761105" rtl="0" eaLnBrk="1" latinLnBrk="0" hangingPunct="1">
        <a:spcBef>
          <a:spcPct val="20000"/>
        </a:spcBef>
        <a:buFont typeface="Arial" panose="020B0604020202020204" pitchFamily="34" charset="0"/>
        <a:buChar char="–"/>
        <a:defRPr sz="11500" kern="1200">
          <a:solidFill>
            <a:schemeClr val="tx1"/>
          </a:solidFill>
          <a:latin typeface="+mn-lt"/>
          <a:ea typeface="+mn-ea"/>
          <a:cs typeface="+mn-cs"/>
        </a:defRPr>
      </a:lvl2pPr>
      <a:lvl3pPr marL="4701540" indent="-940435" algn="l" defTabSz="3761105" rtl="0" eaLnBrk="1" latinLnBrk="0" hangingPunct="1">
        <a:spcBef>
          <a:spcPct val="20000"/>
        </a:spcBef>
        <a:buFont typeface="Arial" panose="020B0604020202020204" pitchFamily="34" charset="0"/>
        <a:buChar char="•"/>
        <a:defRPr sz="9900" kern="1200">
          <a:solidFill>
            <a:schemeClr val="tx1"/>
          </a:solidFill>
          <a:latin typeface="+mn-lt"/>
          <a:ea typeface="+mn-ea"/>
          <a:cs typeface="+mn-cs"/>
        </a:defRPr>
      </a:lvl3pPr>
      <a:lvl4pPr marL="658177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4pPr>
      <a:lvl5pPr marL="846264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5pPr>
      <a:lvl6pPr marL="10342880"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6pPr>
      <a:lvl7pPr marL="12223750"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7pPr>
      <a:lvl8pPr marL="1410398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8pPr>
      <a:lvl9pPr marL="1598485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9pPr>
    </p:bodyStyle>
    <p:otherStyle>
      <a:defPPr>
        <a:defRPr lang="en-US"/>
      </a:defPPr>
      <a:lvl1pPr marL="0" algn="l" defTabSz="3761105" rtl="0" eaLnBrk="1" latinLnBrk="0" hangingPunct="1">
        <a:defRPr sz="7400" kern="1200">
          <a:solidFill>
            <a:schemeClr val="tx1"/>
          </a:solidFill>
          <a:latin typeface="+mn-lt"/>
          <a:ea typeface="+mn-ea"/>
          <a:cs typeface="+mn-cs"/>
        </a:defRPr>
      </a:lvl1pPr>
      <a:lvl2pPr marL="1880235" algn="l" defTabSz="3761105" rtl="0" eaLnBrk="1" latinLnBrk="0" hangingPunct="1">
        <a:defRPr sz="7400" kern="1200">
          <a:solidFill>
            <a:schemeClr val="tx1"/>
          </a:solidFill>
          <a:latin typeface="+mn-lt"/>
          <a:ea typeface="+mn-ea"/>
          <a:cs typeface="+mn-cs"/>
        </a:defRPr>
      </a:lvl2pPr>
      <a:lvl3pPr marL="3761105" algn="l" defTabSz="3761105" rtl="0" eaLnBrk="1" latinLnBrk="0" hangingPunct="1">
        <a:defRPr sz="7400" kern="1200">
          <a:solidFill>
            <a:schemeClr val="tx1"/>
          </a:solidFill>
          <a:latin typeface="+mn-lt"/>
          <a:ea typeface="+mn-ea"/>
          <a:cs typeface="+mn-cs"/>
        </a:defRPr>
      </a:lvl3pPr>
      <a:lvl4pPr marL="5641340" algn="l" defTabSz="3761105" rtl="0" eaLnBrk="1" latinLnBrk="0" hangingPunct="1">
        <a:defRPr sz="7400" kern="1200">
          <a:solidFill>
            <a:schemeClr val="tx1"/>
          </a:solidFill>
          <a:latin typeface="+mn-lt"/>
          <a:ea typeface="+mn-ea"/>
          <a:cs typeface="+mn-cs"/>
        </a:defRPr>
      </a:lvl4pPr>
      <a:lvl5pPr marL="7522210" algn="l" defTabSz="3761105" rtl="0" eaLnBrk="1" latinLnBrk="0" hangingPunct="1">
        <a:defRPr sz="7400" kern="1200">
          <a:solidFill>
            <a:schemeClr val="tx1"/>
          </a:solidFill>
          <a:latin typeface="+mn-lt"/>
          <a:ea typeface="+mn-ea"/>
          <a:cs typeface="+mn-cs"/>
        </a:defRPr>
      </a:lvl5pPr>
      <a:lvl6pPr marL="9402445" algn="l" defTabSz="3761105" rtl="0" eaLnBrk="1" latinLnBrk="0" hangingPunct="1">
        <a:defRPr sz="7400" kern="1200">
          <a:solidFill>
            <a:schemeClr val="tx1"/>
          </a:solidFill>
          <a:latin typeface="+mn-lt"/>
          <a:ea typeface="+mn-ea"/>
          <a:cs typeface="+mn-cs"/>
        </a:defRPr>
      </a:lvl6pPr>
      <a:lvl7pPr marL="11283315" algn="l" defTabSz="3761105" rtl="0" eaLnBrk="1" latinLnBrk="0" hangingPunct="1">
        <a:defRPr sz="7400" kern="1200">
          <a:solidFill>
            <a:schemeClr val="tx1"/>
          </a:solidFill>
          <a:latin typeface="+mn-lt"/>
          <a:ea typeface="+mn-ea"/>
          <a:cs typeface="+mn-cs"/>
        </a:defRPr>
      </a:lvl7pPr>
      <a:lvl8pPr marL="13163550" algn="l" defTabSz="3761105" rtl="0" eaLnBrk="1" latinLnBrk="0" hangingPunct="1">
        <a:defRPr sz="7400" kern="1200">
          <a:solidFill>
            <a:schemeClr val="tx1"/>
          </a:solidFill>
          <a:latin typeface="+mn-lt"/>
          <a:ea typeface="+mn-ea"/>
          <a:cs typeface="+mn-cs"/>
        </a:defRPr>
      </a:lvl8pPr>
      <a:lvl9pPr marL="15044420" algn="l" defTabSz="3761105"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0"/>
            <a:ext cx="43891200" cy="32918400"/>
          </a:xfrm>
          <a:prstGeom prst="rect">
            <a:avLst/>
          </a:prstGeom>
          <a:gradFill flip="none" rotWithShape="1">
            <a:gsLst>
              <a:gs pos="0">
                <a:schemeClr val="bg1"/>
              </a:gs>
              <a:gs pos="100000">
                <a:schemeClr val="accent2">
                  <a:lumMod val="20000"/>
                  <a:lumOff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a:p>
        </p:txBody>
      </p:sp>
      <p:sp>
        <p:nvSpPr>
          <p:cNvPr id="53" name="TextBox 19"/>
          <p:cNvSpPr txBox="1">
            <a:spLocks noChangeArrowheads="1"/>
          </p:cNvSpPr>
          <p:nvPr/>
        </p:nvSpPr>
        <p:spPr bwMode="auto">
          <a:xfrm>
            <a:off x="2057400" y="8431530"/>
            <a:ext cx="9286875" cy="388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panose="020B0604020202020204"/>
                <a:ea typeface="ＭＳ Ｐゴシック" panose="020B0600070205080204" pitchFamily="-106" charset="-128"/>
              </a:defRPr>
            </a:lvl1pPr>
            <a:lvl2pPr eaLnBrk="0" hangingPunct="0">
              <a:defRPr sz="2000">
                <a:solidFill>
                  <a:schemeClr val="tx1"/>
                </a:solidFill>
                <a:latin typeface="Arial" panose="020B0604020202020204"/>
                <a:ea typeface="ＭＳ Ｐゴシック" panose="020B0600070205080204" pitchFamily="-106" charset="-128"/>
              </a:defRPr>
            </a:lvl2pPr>
            <a:lvl3pPr marL="1143000" indent="-228600" eaLnBrk="0" hangingPunct="0">
              <a:defRPr sz="2000">
                <a:solidFill>
                  <a:schemeClr val="tx1"/>
                </a:solidFill>
                <a:latin typeface="Arial" panose="020B0604020202020204"/>
                <a:ea typeface="ＭＳ Ｐゴシック" panose="020B0600070205080204" pitchFamily="-106" charset="-128"/>
              </a:defRPr>
            </a:lvl3pPr>
            <a:lvl4pPr marL="1600200" indent="-228600" eaLnBrk="0" hangingPunct="0">
              <a:defRPr sz="2000">
                <a:solidFill>
                  <a:schemeClr val="tx1"/>
                </a:solidFill>
                <a:latin typeface="Arial" panose="020B0604020202020204"/>
                <a:ea typeface="ＭＳ Ｐゴシック" panose="020B0600070205080204" pitchFamily="-106" charset="-128"/>
              </a:defRPr>
            </a:lvl4pPr>
            <a:lvl5pPr marL="2057400" indent="-228600" eaLnBrk="0" hangingPunct="0">
              <a:defRPr sz="2000">
                <a:solidFill>
                  <a:schemeClr val="tx1"/>
                </a:solidFill>
                <a:latin typeface="Arial" panose="020B0604020202020204"/>
                <a:ea typeface="ＭＳ Ｐゴシック" panose="020B0600070205080204" pitchFamily="-106" charset="-128"/>
              </a:defRPr>
            </a:lvl5pPr>
            <a:lvl6pPr marL="2514600" indent="-228600" eaLnBrk="0" fontAlgn="base" hangingPunct="0">
              <a:spcBef>
                <a:spcPct val="0"/>
              </a:spcBef>
              <a:spcAft>
                <a:spcPct val="0"/>
              </a:spcAft>
              <a:defRPr sz="2000">
                <a:solidFill>
                  <a:schemeClr val="tx1"/>
                </a:solidFill>
                <a:latin typeface="Arial" panose="020B0604020202020204"/>
                <a:ea typeface="ＭＳ Ｐゴシック" panose="020B0600070205080204" pitchFamily="-106" charset="-128"/>
              </a:defRPr>
            </a:lvl6pPr>
            <a:lvl7pPr marL="2971800" indent="-228600" eaLnBrk="0" fontAlgn="base" hangingPunct="0">
              <a:spcBef>
                <a:spcPct val="0"/>
              </a:spcBef>
              <a:spcAft>
                <a:spcPct val="0"/>
              </a:spcAft>
              <a:defRPr sz="2000">
                <a:solidFill>
                  <a:schemeClr val="tx1"/>
                </a:solidFill>
                <a:latin typeface="Arial" panose="020B0604020202020204"/>
                <a:ea typeface="ＭＳ Ｐゴシック" panose="020B0600070205080204" pitchFamily="-106" charset="-128"/>
              </a:defRPr>
            </a:lvl7pPr>
            <a:lvl8pPr marL="3429000" indent="-228600" eaLnBrk="0" fontAlgn="base" hangingPunct="0">
              <a:spcBef>
                <a:spcPct val="0"/>
              </a:spcBef>
              <a:spcAft>
                <a:spcPct val="0"/>
              </a:spcAft>
              <a:defRPr sz="2000">
                <a:solidFill>
                  <a:schemeClr val="tx1"/>
                </a:solidFill>
                <a:latin typeface="Arial" panose="020B0604020202020204"/>
                <a:ea typeface="ＭＳ Ｐゴシック" panose="020B0600070205080204" pitchFamily="-106" charset="-128"/>
              </a:defRPr>
            </a:lvl8pPr>
            <a:lvl9pPr marL="3886200" indent="-228600" eaLnBrk="0" fontAlgn="base" hangingPunct="0">
              <a:spcBef>
                <a:spcPct val="0"/>
              </a:spcBef>
              <a:spcAft>
                <a:spcPct val="0"/>
              </a:spcAft>
              <a:defRPr sz="2000">
                <a:solidFill>
                  <a:schemeClr val="tx1"/>
                </a:solidFill>
                <a:latin typeface="Arial" panose="020B0604020202020204"/>
                <a:ea typeface="ＭＳ Ｐゴシック" panose="020B0600070205080204" pitchFamily="-106" charset="-128"/>
              </a:defRPr>
            </a:lvl9pPr>
          </a:lstStyle>
          <a:p>
            <a:pPr algn="just">
              <a:lnSpc>
                <a:spcPct val="110000"/>
              </a:lnSpc>
            </a:pPr>
            <a:r>
              <a:rPr lang="en-US" sz="2800"/>
              <a:t>The application of artificial intelligence to the interplay of computers and human language is known as natural language processing, or NLP. NLP is essential for analysing and comprehending </a:t>
            </a:r>
            <a:r>
              <a:rPr lang="en-US" sz="2800">
                <a:latin typeface="Arial Regular" panose="020B0604020202020204" charset="0"/>
                <a:cs typeface="Arial Regular" panose="020B0604020202020204" charset="0"/>
              </a:rPr>
              <a:t>textual </a:t>
            </a:r>
            <a:r>
              <a:rPr lang="en-US" sz="2800"/>
              <a:t>data in the context of cybersecurity in order to spot and stop cyberattacks. Cybersecurity procedures can gain from qualitative risk assessments and the provision of helpful tips by utilising NLP approaches.</a:t>
            </a:r>
            <a:endParaRPr lang="en-US" sz="2800"/>
          </a:p>
        </p:txBody>
      </p:sp>
      <p:sp>
        <p:nvSpPr>
          <p:cNvPr id="54" name="Rectangle 10"/>
          <p:cNvSpPr>
            <a:spLocks noChangeArrowheads="1"/>
          </p:cNvSpPr>
          <p:nvPr/>
        </p:nvSpPr>
        <p:spPr bwMode="auto">
          <a:xfrm>
            <a:off x="2046127" y="7313729"/>
            <a:ext cx="9144000" cy="914400"/>
          </a:xfrm>
          <a:prstGeom prst="rect">
            <a:avLst/>
          </a:prstGeom>
          <a:solidFill>
            <a:schemeClr val="accent5"/>
          </a:solidFill>
          <a:ln w="12700">
            <a:noFill/>
            <a:miter lim="800000"/>
          </a:ln>
        </p:spPr>
        <p:txBody>
          <a:bodyPr wrap="none" lIns="274320" tIns="73152" rIns="274320" bIns="68563" anchor="ctr" anchorCtr="0"/>
          <a:lstStyle>
            <a:defPPr>
              <a:defRPr kern="1200"/>
            </a:defPPr>
          </a:lstStyle>
          <a:p>
            <a:pPr algn="ctr" defTabSz="4702810">
              <a:defRPr/>
            </a:pPr>
            <a:r>
              <a:rPr lang="en-US" sz="3600" b="1">
                <a:solidFill>
                  <a:schemeClr val="bg1"/>
                </a:solidFill>
                <a:latin typeface="Quattrocento" panose="02020502030000000404" pitchFamily="18" charset="0"/>
              </a:rPr>
              <a:t>Introduction </a:t>
            </a:r>
            <a:endParaRPr lang="en-US" sz="3600" b="1">
              <a:solidFill>
                <a:schemeClr val="bg1"/>
              </a:solidFill>
              <a:latin typeface="Quattrocento" panose="02020502030000000404" pitchFamily="18" charset="0"/>
            </a:endParaRPr>
          </a:p>
        </p:txBody>
      </p:sp>
      <p:sp>
        <p:nvSpPr>
          <p:cNvPr id="80" name="Text Placeholder 5"/>
          <p:cNvSpPr txBox="1"/>
          <p:nvPr/>
        </p:nvSpPr>
        <p:spPr>
          <a:xfrm>
            <a:off x="3657600" y="1156666"/>
            <a:ext cx="36576000" cy="2937440"/>
          </a:xfrm>
          <a:prstGeom prst="rect">
            <a:avLst/>
          </a:prstGeom>
        </p:spPr>
        <p:txBody>
          <a:bodyPr lIns="0" tIns="0" rIns="0" bIns="0">
            <a:noAutofit/>
          </a:bodyPr>
          <a:lstStyle>
            <a:defPPr>
              <a:defRPr kern="1200"/>
            </a:defPPr>
            <a:lvl1pPr marL="0" marR="0" indent="0" algn="l" defTabSz="3783330"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235" indent="0" algn="l" defTabSz="3761105" rtl="0" eaLnBrk="1" latinLnBrk="0" hangingPunct="1">
              <a:spcBef>
                <a:spcPct val="20000"/>
              </a:spcBef>
              <a:buFontTx/>
              <a:buNone/>
              <a:defRPr sz="11500" kern="1200">
                <a:solidFill>
                  <a:schemeClr val="tx1"/>
                </a:solidFill>
                <a:latin typeface="+mn-lt"/>
                <a:ea typeface="+mn-ea"/>
                <a:cs typeface="+mn-cs"/>
              </a:defRPr>
            </a:lvl2pPr>
            <a:lvl3pPr marL="3761105" indent="0" algn="l" defTabSz="3761105" rtl="0" eaLnBrk="1" latinLnBrk="0" hangingPunct="1">
              <a:spcBef>
                <a:spcPct val="20000"/>
              </a:spcBef>
              <a:buFontTx/>
              <a:buNone/>
              <a:defRPr sz="9900" kern="1200">
                <a:solidFill>
                  <a:schemeClr val="tx1"/>
                </a:solidFill>
                <a:latin typeface="+mn-lt"/>
                <a:ea typeface="+mn-ea"/>
                <a:cs typeface="+mn-cs"/>
              </a:defRPr>
            </a:lvl3pPr>
            <a:lvl4pPr marL="5641340" indent="0" algn="l" defTabSz="3761105" rtl="0" eaLnBrk="1" latinLnBrk="0" hangingPunct="1">
              <a:spcBef>
                <a:spcPct val="20000"/>
              </a:spcBef>
              <a:buFontTx/>
              <a:buNone/>
              <a:defRPr sz="8200" kern="1200">
                <a:solidFill>
                  <a:schemeClr val="tx1"/>
                </a:solidFill>
                <a:latin typeface="+mn-lt"/>
                <a:ea typeface="+mn-ea"/>
                <a:cs typeface="+mn-cs"/>
              </a:defRPr>
            </a:lvl4pPr>
            <a:lvl5pPr marL="7522210" indent="0" algn="l" defTabSz="3761105" rtl="0" eaLnBrk="1" latinLnBrk="0" hangingPunct="1">
              <a:spcBef>
                <a:spcPct val="20000"/>
              </a:spcBef>
              <a:buFontTx/>
              <a:buNone/>
              <a:defRPr sz="8200" kern="1200">
                <a:solidFill>
                  <a:schemeClr val="tx1"/>
                </a:solidFill>
                <a:latin typeface="+mn-lt"/>
                <a:ea typeface="+mn-ea"/>
                <a:cs typeface="+mn-cs"/>
              </a:defRPr>
            </a:lvl5pPr>
            <a:lvl6pPr marL="10342880"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6pPr>
            <a:lvl7pPr marL="12223750"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7pPr>
            <a:lvl8pPr marL="1410398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8pPr>
            <a:lvl9pPr marL="1598485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9pPr>
          </a:lstStyle>
          <a:p>
            <a:pPr algn="ctr" defTabSz="3761105">
              <a:spcBef>
                <a:spcPct val="20000"/>
              </a:spcBef>
              <a:defRPr/>
            </a:pPr>
            <a:r>
              <a:rPr lang="en-US" sz="8500" b="1">
                <a:solidFill>
                  <a:schemeClr val="tx1"/>
                </a:solidFill>
                <a:latin typeface="Quattrocento" panose="02020502030000000404" pitchFamily="18" charset="0"/>
              </a:rPr>
              <a:t>Bridging the Knowledge Gap: Practical Applications of NLP in Cybersecurity</a:t>
            </a:r>
            <a:endParaRPr lang="en-US" sz="8500" b="1">
              <a:solidFill>
                <a:schemeClr val="tx1"/>
              </a:solidFill>
              <a:latin typeface="Quattrocento" panose="02020502030000000404" pitchFamily="18" charset="0"/>
            </a:endParaRPr>
          </a:p>
        </p:txBody>
      </p:sp>
      <p:sp>
        <p:nvSpPr>
          <p:cNvPr id="81" name="Text Placeholder 5"/>
          <p:cNvSpPr txBox="1"/>
          <p:nvPr/>
        </p:nvSpPr>
        <p:spPr>
          <a:xfrm>
            <a:off x="3657600" y="4477577"/>
            <a:ext cx="36576000" cy="1723390"/>
          </a:xfrm>
          <a:prstGeom prst="rect">
            <a:avLst/>
          </a:prstGeom>
        </p:spPr>
        <p:txBody>
          <a:bodyPr lIns="0" tIns="0" rIns="0" bIns="0">
            <a:spAutoFit/>
          </a:bodyPr>
          <a:lstStyle>
            <a:defPPr>
              <a:defRPr kern="1200"/>
            </a:defPPr>
            <a:lvl1pPr marL="0" marR="0" indent="0" algn="l" defTabSz="3761105" rtl="0" eaLnBrk="1" fontAlgn="auto" latinLnBrk="0" hangingPunct="1">
              <a:lnSpc>
                <a:spcPct val="100000"/>
              </a:lnSpc>
              <a:spcBef>
                <a:spcPct val="20000"/>
              </a:spcBef>
              <a:spcAft>
                <a:spcPct val="0"/>
              </a:spcAft>
              <a:buClrTx/>
              <a:buSzTx/>
              <a:buFont typeface="Arial" panose="020B0604020202020204" pitchFamily="34" charset="0"/>
              <a:buNone/>
              <a:defRPr sz="6000" kern="1200" baseline="0">
                <a:solidFill>
                  <a:schemeClr val="tx2"/>
                </a:solidFill>
                <a:latin typeface="Franklin Gothic Heavy" pitchFamily="34" charset="0"/>
                <a:ea typeface="+mn-ea"/>
                <a:cs typeface="+mn-cs"/>
              </a:defRPr>
            </a:lvl1pPr>
            <a:lvl2pPr marL="1880235" indent="0" algn="l" defTabSz="3761105" rtl="0" eaLnBrk="1" latinLnBrk="0" hangingPunct="1">
              <a:spcBef>
                <a:spcPct val="20000"/>
              </a:spcBef>
              <a:buFontTx/>
              <a:buNone/>
              <a:defRPr sz="11500" kern="1200">
                <a:solidFill>
                  <a:schemeClr val="tx1"/>
                </a:solidFill>
                <a:latin typeface="+mn-lt"/>
                <a:ea typeface="+mn-ea"/>
                <a:cs typeface="+mn-cs"/>
              </a:defRPr>
            </a:lvl2pPr>
            <a:lvl3pPr marL="3761105" indent="0" algn="l" defTabSz="3761105" rtl="0" eaLnBrk="1" latinLnBrk="0" hangingPunct="1">
              <a:spcBef>
                <a:spcPct val="20000"/>
              </a:spcBef>
              <a:buFontTx/>
              <a:buNone/>
              <a:defRPr sz="9900" kern="1200">
                <a:solidFill>
                  <a:schemeClr val="tx1"/>
                </a:solidFill>
                <a:latin typeface="+mn-lt"/>
                <a:ea typeface="+mn-ea"/>
                <a:cs typeface="+mn-cs"/>
              </a:defRPr>
            </a:lvl3pPr>
            <a:lvl4pPr marL="5641340" indent="0" algn="l" defTabSz="3761105" rtl="0" eaLnBrk="1" latinLnBrk="0" hangingPunct="1">
              <a:spcBef>
                <a:spcPct val="20000"/>
              </a:spcBef>
              <a:buFontTx/>
              <a:buNone/>
              <a:defRPr sz="8200" kern="1200">
                <a:solidFill>
                  <a:schemeClr val="tx1"/>
                </a:solidFill>
                <a:latin typeface="+mn-lt"/>
                <a:ea typeface="+mn-ea"/>
                <a:cs typeface="+mn-cs"/>
              </a:defRPr>
            </a:lvl4pPr>
            <a:lvl5pPr marL="7522210" indent="0" algn="l" defTabSz="3761105" rtl="0" eaLnBrk="1" latinLnBrk="0" hangingPunct="1">
              <a:spcBef>
                <a:spcPct val="20000"/>
              </a:spcBef>
              <a:buFontTx/>
              <a:buNone/>
              <a:defRPr sz="8200" kern="1200">
                <a:solidFill>
                  <a:schemeClr val="tx1"/>
                </a:solidFill>
                <a:latin typeface="+mn-lt"/>
                <a:ea typeface="+mn-ea"/>
                <a:cs typeface="+mn-cs"/>
              </a:defRPr>
            </a:lvl5pPr>
            <a:lvl6pPr marL="10342880"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6pPr>
            <a:lvl7pPr marL="12223750"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7pPr>
            <a:lvl8pPr marL="1410398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8pPr>
            <a:lvl9pPr marL="15984855" indent="-940435" algn="l" defTabSz="3761105" rtl="0" eaLnBrk="1" latinLnBrk="0" hangingPunct="1">
              <a:spcBef>
                <a:spcPct val="20000"/>
              </a:spcBef>
              <a:buFont typeface="Arial" panose="020B0604020202020204" pitchFamily="34" charset="0"/>
              <a:buChar char="•"/>
              <a:defRPr sz="8200" kern="1200">
                <a:solidFill>
                  <a:schemeClr val="tx1"/>
                </a:solidFill>
                <a:latin typeface="+mn-lt"/>
                <a:ea typeface="+mn-ea"/>
                <a:cs typeface="+mn-cs"/>
              </a:defRPr>
            </a:lvl9pPr>
          </a:lstStyle>
          <a:p>
            <a:pPr algn="ctr">
              <a:defRPr/>
            </a:pPr>
            <a:r>
              <a:rPr lang="en-US" sz="5600">
                <a:solidFill>
                  <a:schemeClr val="tx1"/>
                </a:solidFill>
                <a:latin typeface="Quattrocento Sans" panose="020B0502050000020003" pitchFamily="34" charset="0"/>
                <a:cs typeface="Arial" panose="020B0604020202020204" pitchFamily="34" charset="0"/>
              </a:rPr>
              <a:t>Author: Mishika Kansal</a:t>
            </a:r>
            <a:br>
              <a:rPr lang="en-US" sz="5600">
                <a:solidFill>
                  <a:schemeClr val="tx1"/>
                </a:solidFill>
                <a:latin typeface="Quattrocento Sans" panose="020B0502050000020003" pitchFamily="34" charset="0"/>
                <a:cs typeface="Arial" panose="020B0604020202020204" pitchFamily="34" charset="0"/>
              </a:rPr>
            </a:br>
            <a:r>
              <a:rPr lang="en-US" sz="5600">
                <a:solidFill>
                  <a:schemeClr val="tx1"/>
                </a:solidFill>
                <a:latin typeface="Quattrocento Sans" panose="020B0502050000020003" pitchFamily="34" charset="0"/>
                <a:cs typeface="Arial" panose="020B0604020202020204" pitchFamily="34" charset="0"/>
              </a:rPr>
              <a:t>Mentor: Janyl Jumadinova</a:t>
            </a:r>
            <a:endParaRPr lang="en-US" sz="5600">
              <a:solidFill>
                <a:schemeClr val="tx1"/>
              </a:solidFill>
              <a:latin typeface="Quattrocento Sans" panose="020B0502050000020003" pitchFamily="34" charset="0"/>
              <a:cs typeface="Arial" panose="020B0604020202020204" pitchFamily="34" charset="0"/>
            </a:endParaRPr>
          </a:p>
        </p:txBody>
      </p:sp>
      <p:sp>
        <p:nvSpPr>
          <p:cNvPr id="82" name="Rectangle 81"/>
          <p:cNvSpPr/>
          <p:nvPr/>
        </p:nvSpPr>
        <p:spPr>
          <a:xfrm flipH="1">
            <a:off x="8194" y="0"/>
            <a:ext cx="706074" cy="3291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2456081" y="0"/>
            <a:ext cx="1426926" cy="329184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10"/>
          <p:cNvSpPr>
            <a:spLocks noChangeArrowheads="1"/>
          </p:cNvSpPr>
          <p:nvPr/>
        </p:nvSpPr>
        <p:spPr bwMode="auto">
          <a:xfrm>
            <a:off x="12286429" y="7313729"/>
            <a:ext cx="9144000" cy="914400"/>
          </a:xfrm>
          <a:prstGeom prst="rect">
            <a:avLst/>
          </a:prstGeom>
          <a:solidFill>
            <a:schemeClr val="accent5"/>
          </a:solidFill>
          <a:ln w="12700">
            <a:noFill/>
            <a:miter lim="800000"/>
          </a:ln>
        </p:spPr>
        <p:txBody>
          <a:bodyPr wrap="none" lIns="274320" tIns="73152" rIns="274320" bIns="68563" anchor="ctr" anchorCtr="0"/>
          <a:lstStyle>
            <a:defPPr>
              <a:defRPr kern="1200"/>
            </a:defPPr>
          </a:lstStyle>
          <a:p>
            <a:pPr algn="ctr" defTabSz="4702810">
              <a:defRPr/>
            </a:pPr>
            <a:r>
              <a:rPr lang="en-US" sz="3600" b="1">
                <a:solidFill>
                  <a:schemeClr val="bg1"/>
                </a:solidFill>
                <a:latin typeface="Quattrocento" panose="02020502030000000404" pitchFamily="18" charset="0"/>
              </a:rPr>
              <a:t>Protoype </a:t>
            </a:r>
            <a:endParaRPr lang="en-US" sz="3600" b="1">
              <a:solidFill>
                <a:schemeClr val="bg1"/>
              </a:solidFill>
              <a:latin typeface="Quattrocento" panose="02020502030000000404" pitchFamily="18" charset="0"/>
            </a:endParaRPr>
          </a:p>
        </p:txBody>
      </p:sp>
      <p:sp>
        <p:nvSpPr>
          <p:cNvPr id="89" name="TextBox 19"/>
          <p:cNvSpPr txBox="1">
            <a:spLocks noChangeArrowheads="1"/>
          </p:cNvSpPr>
          <p:nvPr/>
        </p:nvSpPr>
        <p:spPr bwMode="auto">
          <a:xfrm>
            <a:off x="22405445" y="8534570"/>
            <a:ext cx="9144000" cy="185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panose="020B0604020202020204"/>
                <a:ea typeface="ＭＳ Ｐゴシック" panose="020B0600070205080204" pitchFamily="-106" charset="-128"/>
              </a:defRPr>
            </a:lvl1pPr>
            <a:lvl2pPr eaLnBrk="0" hangingPunct="0">
              <a:defRPr sz="2000">
                <a:solidFill>
                  <a:schemeClr val="tx1"/>
                </a:solidFill>
                <a:latin typeface="Arial" panose="020B0604020202020204"/>
                <a:ea typeface="ＭＳ Ｐゴシック" panose="020B0600070205080204" pitchFamily="-106" charset="-128"/>
              </a:defRPr>
            </a:lvl2pPr>
            <a:lvl3pPr marL="1143000" indent="-228600" eaLnBrk="0" hangingPunct="0">
              <a:defRPr sz="2000">
                <a:solidFill>
                  <a:schemeClr val="tx1"/>
                </a:solidFill>
                <a:latin typeface="Arial" panose="020B0604020202020204"/>
                <a:ea typeface="ＭＳ Ｐゴシック" panose="020B0600070205080204" pitchFamily="-106" charset="-128"/>
              </a:defRPr>
            </a:lvl3pPr>
            <a:lvl4pPr marL="1600200" indent="-228600" eaLnBrk="0" hangingPunct="0">
              <a:defRPr sz="2000">
                <a:solidFill>
                  <a:schemeClr val="tx1"/>
                </a:solidFill>
                <a:latin typeface="Arial" panose="020B0604020202020204"/>
                <a:ea typeface="ＭＳ Ｐゴシック" panose="020B0600070205080204" pitchFamily="-106" charset="-128"/>
              </a:defRPr>
            </a:lvl4pPr>
            <a:lvl5pPr marL="2057400" indent="-228600" eaLnBrk="0" hangingPunct="0">
              <a:defRPr sz="2000">
                <a:solidFill>
                  <a:schemeClr val="tx1"/>
                </a:solidFill>
                <a:latin typeface="Arial" panose="020B0604020202020204"/>
                <a:ea typeface="ＭＳ Ｐゴシック" panose="020B0600070205080204" pitchFamily="-106" charset="-128"/>
              </a:defRPr>
            </a:lvl5pPr>
            <a:lvl6pPr marL="2514600" indent="-228600" eaLnBrk="0" fontAlgn="base" hangingPunct="0">
              <a:spcBef>
                <a:spcPct val="0"/>
              </a:spcBef>
              <a:spcAft>
                <a:spcPct val="0"/>
              </a:spcAft>
              <a:defRPr sz="2000">
                <a:solidFill>
                  <a:schemeClr val="tx1"/>
                </a:solidFill>
                <a:latin typeface="Arial" panose="020B0604020202020204"/>
                <a:ea typeface="ＭＳ Ｐゴシック" panose="020B0600070205080204" pitchFamily="-106" charset="-128"/>
              </a:defRPr>
            </a:lvl6pPr>
            <a:lvl7pPr marL="2971800" indent="-228600" eaLnBrk="0" fontAlgn="base" hangingPunct="0">
              <a:spcBef>
                <a:spcPct val="0"/>
              </a:spcBef>
              <a:spcAft>
                <a:spcPct val="0"/>
              </a:spcAft>
              <a:defRPr sz="2000">
                <a:solidFill>
                  <a:schemeClr val="tx1"/>
                </a:solidFill>
                <a:latin typeface="Arial" panose="020B0604020202020204"/>
                <a:ea typeface="ＭＳ Ｐゴシック" panose="020B0600070205080204" pitchFamily="-106" charset="-128"/>
              </a:defRPr>
            </a:lvl7pPr>
            <a:lvl8pPr marL="3429000" indent="-228600" eaLnBrk="0" fontAlgn="base" hangingPunct="0">
              <a:spcBef>
                <a:spcPct val="0"/>
              </a:spcBef>
              <a:spcAft>
                <a:spcPct val="0"/>
              </a:spcAft>
              <a:defRPr sz="2000">
                <a:solidFill>
                  <a:schemeClr val="tx1"/>
                </a:solidFill>
                <a:latin typeface="Arial" panose="020B0604020202020204"/>
                <a:ea typeface="ＭＳ Ｐゴシック" panose="020B0600070205080204" pitchFamily="-106" charset="-128"/>
              </a:defRPr>
            </a:lvl8pPr>
            <a:lvl9pPr marL="3886200" indent="-228600" eaLnBrk="0" fontAlgn="base" hangingPunct="0">
              <a:spcBef>
                <a:spcPct val="0"/>
              </a:spcBef>
              <a:spcAft>
                <a:spcPct val="0"/>
              </a:spcAft>
              <a:defRPr sz="2000">
                <a:solidFill>
                  <a:schemeClr val="tx1"/>
                </a:solidFill>
                <a:latin typeface="Arial" panose="020B0604020202020204"/>
                <a:ea typeface="ＭＳ Ｐゴシック" panose="020B0600070205080204" pitchFamily="-106" charset="-128"/>
              </a:defRPr>
            </a:lvl9pPr>
          </a:lstStyle>
          <a:p>
            <a:pPr algn="just">
              <a:lnSpc>
                <a:spcPct val="110000"/>
              </a:lnSpc>
            </a:pPr>
            <a:r>
              <a:rPr lang="en-US" sz="2400" b="1" i="1" u="sng">
                <a:latin typeface="Arial Bold Italic" panose="020B0604020202020204" charset="0"/>
                <a:cs typeface="Arial Bold Italic" panose="020B0604020202020204" charset="0"/>
              </a:rPr>
              <a:t>KNOWLEDGE GAP:</a:t>
            </a:r>
            <a:endParaRPr lang="en-US" sz="2400" b="1" i="1" u="sng">
              <a:latin typeface="Arial Bold Italic" panose="020B0604020202020204" charset="0"/>
              <a:cs typeface="Arial Bold Italic" panose="020B0604020202020204" charset="0"/>
            </a:endParaRPr>
          </a:p>
          <a:p>
            <a:pPr algn="just">
              <a:lnSpc>
                <a:spcPct val="110000"/>
              </a:lnSpc>
            </a:pPr>
            <a:r>
              <a:rPr lang="en-US" sz="2400">
                <a:latin typeface="Arial Regular" panose="020B0604020202020204" charset="0"/>
                <a:cs typeface="Arial Regular" panose="020B0604020202020204" charset="0"/>
              </a:rPr>
              <a:t>A knowledge gap exists in the practical applications of NLP in cybersecurity for detecting and preventing cyber attacks. While research studies have explored the theoretical aspects, there is a need for more research on the implementation and real-world applications of NLP techniques in cybersecurity workflows.</a:t>
            </a:r>
            <a:endParaRPr lang="en-US" sz="2400">
              <a:latin typeface="Arial Regular" panose="020B0604020202020204" charset="0"/>
              <a:cs typeface="Arial Regular" panose="020B0604020202020204" charset="0"/>
            </a:endParaRPr>
          </a:p>
          <a:p>
            <a:pPr algn="just">
              <a:lnSpc>
                <a:spcPct val="110000"/>
              </a:lnSpc>
            </a:pPr>
            <a:endParaRPr lang="en-US" sz="2400">
              <a:latin typeface="Arial Regular" panose="020B0604020202020204" charset="0"/>
              <a:cs typeface="Arial Regular" panose="020B0604020202020204" charset="0"/>
            </a:endParaRPr>
          </a:p>
          <a:p>
            <a:pPr algn="just">
              <a:lnSpc>
                <a:spcPct val="110000"/>
              </a:lnSpc>
            </a:pPr>
            <a:endParaRPr lang="en-US" sz="2400">
              <a:latin typeface="Arial Regular" panose="020B0604020202020204" charset="0"/>
              <a:cs typeface="Arial Regular"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endParaRPr lang="en-US" sz="2800" b="1" i="1" u="sng">
              <a:latin typeface="Arial Bold Italic" panose="020B0604020202020204" charset="0"/>
              <a:cs typeface="Arial Bold Italic" panose="020B0604020202020204" charset="0"/>
            </a:endParaRPr>
          </a:p>
          <a:p>
            <a:pPr algn="just">
              <a:lnSpc>
                <a:spcPct val="110000"/>
              </a:lnSpc>
            </a:pPr>
            <a:r>
              <a:rPr lang="en-US" sz="2800" b="1" i="1" u="sng">
                <a:latin typeface="Arial Bold Italic" panose="020B0604020202020204" charset="0"/>
                <a:cs typeface="Arial Bold Italic" panose="020B0604020202020204" charset="0"/>
              </a:rPr>
              <a:t>RESULTS:</a:t>
            </a:r>
            <a:endParaRPr lang="en-US" sz="2800" b="1" i="1" u="sng">
              <a:latin typeface="Arial Bold Italic" panose="020B0604020202020204" charset="0"/>
              <a:cs typeface="Arial Bold Italic" panose="020B0604020202020204" charset="0"/>
            </a:endParaRPr>
          </a:p>
          <a:p>
            <a:pPr algn="just">
              <a:lnSpc>
                <a:spcPct val="110000"/>
              </a:lnSpc>
            </a:pPr>
            <a:r>
              <a:rPr lang="en-US" sz="2800">
                <a:latin typeface="Arial Regular" panose="020B0604020202020204" charset="0"/>
                <a:cs typeface="Arial Regular" panose="020B0604020202020204" charset="0"/>
              </a:rPr>
              <a:t>After testing the model on a labelled dataset the following results were obtained</a:t>
            </a:r>
            <a:endParaRPr lang="en-US" sz="2800">
              <a:latin typeface="Arial Regular" panose="020B0604020202020204" charset="0"/>
              <a:cs typeface="Arial Regular" panose="020B0604020202020204" charset="0"/>
            </a:endParaRPr>
          </a:p>
          <a:p>
            <a:pPr algn="just">
              <a:lnSpc>
                <a:spcPct val="110000"/>
              </a:lnSpc>
            </a:pPr>
            <a:endParaRPr lang="en-US" sz="2800">
              <a:latin typeface="Arial Regular" panose="020B0604020202020204" charset="0"/>
              <a:cs typeface="Arial Regular" panose="020B0604020202020204" charset="0"/>
            </a:endParaRPr>
          </a:p>
          <a:p>
            <a:pPr algn="just">
              <a:lnSpc>
                <a:spcPct val="110000"/>
              </a:lnSpc>
            </a:pPr>
            <a:r>
              <a:rPr lang="en-US" sz="2800">
                <a:latin typeface="Arial Regular" panose="020B0604020202020204" charset="0"/>
                <a:cs typeface="Arial Regular" panose="020B0604020202020204" charset="0"/>
              </a:rPr>
              <a:t>The prototype for detecting spam messages achieved high accuracy, precision, recall, and F1-score. The accuracy of the prototype is 0.9838565022421525, indicating that the model correctly classified 98.39% of the messages as spam or non-spam. The precision of the prototype is 0.9852941176470589, indicating that out of all the messages predicted as spam, 98.53% were actually spam. The recall of the prototype is 0.8933333333333333, indicating that out of all the actual spam messages, 89.33% were correctly identified as spam. The F1-score of the prototype is 0.9370629370629371, which is a weighted average of the precision and recall, indicating the overall effectiveness of the prototype in detecting spam messages.</a:t>
            </a:r>
            <a:endParaRPr lang="en-US" sz="2800">
              <a:latin typeface="Arial Regular" panose="020B0604020202020204" charset="0"/>
              <a:cs typeface="Arial Regular" panose="020B0604020202020204" charset="0"/>
            </a:endParaRPr>
          </a:p>
        </p:txBody>
      </p:sp>
      <p:sp>
        <p:nvSpPr>
          <p:cNvPr id="90" name="Rectangle 10"/>
          <p:cNvSpPr>
            <a:spLocks noChangeArrowheads="1"/>
          </p:cNvSpPr>
          <p:nvPr/>
        </p:nvSpPr>
        <p:spPr bwMode="auto">
          <a:xfrm>
            <a:off x="22526730" y="7313729"/>
            <a:ext cx="9144000" cy="914400"/>
          </a:xfrm>
          <a:prstGeom prst="rect">
            <a:avLst/>
          </a:prstGeom>
          <a:solidFill>
            <a:schemeClr val="accent5"/>
          </a:solidFill>
          <a:ln w="12700">
            <a:noFill/>
            <a:miter lim="800000"/>
          </a:ln>
        </p:spPr>
        <p:txBody>
          <a:bodyPr wrap="none" lIns="274320" tIns="73152" rIns="274320" bIns="68563" anchor="ctr" anchorCtr="0"/>
          <a:lstStyle>
            <a:defPPr>
              <a:defRPr kern="1200"/>
            </a:defPPr>
          </a:lstStyle>
          <a:p>
            <a:pPr algn="ctr" defTabSz="4702810">
              <a:defRPr/>
            </a:pPr>
            <a:r>
              <a:rPr lang="en-US" sz="3600" b="1">
                <a:solidFill>
                  <a:schemeClr val="bg1"/>
                </a:solidFill>
                <a:latin typeface="Quattrocento" panose="02020502030000000404" pitchFamily="18" charset="0"/>
              </a:rPr>
              <a:t>Information </a:t>
            </a:r>
            <a:endParaRPr lang="en-US" sz="3600" b="1">
              <a:solidFill>
                <a:schemeClr val="bg1"/>
              </a:solidFill>
              <a:latin typeface="Quattrocento" panose="02020502030000000404" pitchFamily="18" charset="0"/>
            </a:endParaRPr>
          </a:p>
        </p:txBody>
      </p:sp>
      <p:sp>
        <p:nvSpPr>
          <p:cNvPr id="92" name="Rectangle 10"/>
          <p:cNvSpPr>
            <a:spLocks noChangeArrowheads="1"/>
          </p:cNvSpPr>
          <p:nvPr/>
        </p:nvSpPr>
        <p:spPr bwMode="auto">
          <a:xfrm>
            <a:off x="32537162" y="19562244"/>
            <a:ext cx="9144000" cy="914400"/>
          </a:xfrm>
          <a:prstGeom prst="rect">
            <a:avLst/>
          </a:prstGeom>
          <a:solidFill>
            <a:schemeClr val="accent5"/>
          </a:solidFill>
          <a:ln w="12700">
            <a:noFill/>
            <a:miter lim="800000"/>
          </a:ln>
        </p:spPr>
        <p:txBody>
          <a:bodyPr wrap="none" lIns="274320" tIns="73152" rIns="274320" bIns="68563" anchor="ctr" anchorCtr="0"/>
          <a:lstStyle>
            <a:defPPr>
              <a:defRPr kern="1200"/>
            </a:defPPr>
          </a:lstStyle>
          <a:p>
            <a:pPr algn="ctr" defTabSz="4702810">
              <a:defRPr/>
            </a:pPr>
            <a:r>
              <a:rPr lang="en-US" sz="3600" b="1">
                <a:solidFill>
                  <a:schemeClr val="bg1"/>
                </a:solidFill>
                <a:latin typeface="Quattrocento" panose="02020502030000000404" pitchFamily="18" charset="0"/>
              </a:rPr>
              <a:t>Summary</a:t>
            </a:r>
            <a:endParaRPr lang="en-US" sz="3600" b="1">
              <a:solidFill>
                <a:schemeClr val="bg1"/>
              </a:solidFill>
              <a:latin typeface="Quattrocento" panose="02020502030000000404" pitchFamily="18" charset="0"/>
            </a:endParaRPr>
          </a:p>
        </p:txBody>
      </p:sp>
      <p:pic>
        <p:nvPicPr>
          <p:cNvPr id="2" name="Picture 1" descr="32b50a1a-d3b9-4b84-be2e-f38cf4f102b9"/>
          <p:cNvPicPr>
            <a:picLocks noChangeAspect="1"/>
          </p:cNvPicPr>
          <p:nvPr/>
        </p:nvPicPr>
        <p:blipFill>
          <a:blip r:embed="rId1"/>
          <a:stretch>
            <a:fillRect/>
          </a:stretch>
        </p:blipFill>
        <p:spPr>
          <a:xfrm>
            <a:off x="1447800" y="12641580"/>
            <a:ext cx="13366115" cy="8293735"/>
          </a:xfrm>
          <a:prstGeom prst="rect">
            <a:avLst/>
          </a:prstGeom>
        </p:spPr>
      </p:pic>
      <p:sp>
        <p:nvSpPr>
          <p:cNvPr id="3" name="Text Box 2"/>
          <p:cNvSpPr txBox="1"/>
          <p:nvPr/>
        </p:nvSpPr>
        <p:spPr>
          <a:xfrm>
            <a:off x="1589405" y="21866225"/>
            <a:ext cx="9286240" cy="5692775"/>
          </a:xfrm>
          <a:prstGeom prst="rect">
            <a:avLst/>
          </a:prstGeom>
          <a:noFill/>
        </p:spPr>
        <p:txBody>
          <a:bodyPr wrap="square" rtlCol="0">
            <a:spAutoFit/>
          </a:bodyPr>
          <a:p>
            <a:pPr algn="just"/>
            <a:r>
              <a:rPr lang="en-US" sz="2800">
                <a:latin typeface="Arial Regular" panose="020B0604020202020204" charset="0"/>
                <a:cs typeface="Arial Regular" panose="020B0604020202020204" charset="0"/>
              </a:rPr>
              <a:t>In cybersecurity processes,NLP is crucial for qualitative risk evaluations and tip-offs. Because it gives computers the ability to understand both human and non-human language,it helps businesses to keep ahead of developing cybersecurity risks. NLP can help guard against breaches, identify them, and analyse their size and extent, improving the cybersecurity posture as whole</a:t>
            </a:r>
            <a:br>
              <a:rPr lang="en-US" sz="2800">
                <a:latin typeface="Arial Regular" panose="020B0604020202020204" charset="0"/>
                <a:cs typeface="Arial Regular" panose="020B0604020202020204" charset="0"/>
              </a:rPr>
            </a:br>
            <a:r>
              <a:rPr lang="en-US" sz="2800">
                <a:latin typeface="Arial Regular" panose="020B0604020202020204" charset="0"/>
                <a:cs typeface="Arial Regular" panose="020B0604020202020204" charset="0"/>
              </a:rPr>
              <a:t>Numerous studies have looked into the application of NLP in cybersecurity. For instance, research has concentrated on using NLP methods to gauge the seriousness of text-based cybersecurity vulnerabilities. These studies show how NLP can improve risk management and cybersecurity procedures.</a:t>
            </a:r>
            <a:endParaRPr lang="en-US" sz="2800">
              <a:latin typeface="Arial Regular" panose="020B0604020202020204" charset="0"/>
              <a:cs typeface="Arial Regular" panose="020B0604020202020204" charset="0"/>
            </a:endParaRPr>
          </a:p>
        </p:txBody>
      </p:sp>
      <p:pic>
        <p:nvPicPr>
          <p:cNvPr id="4" name="Picture 3" descr="0_j1wMZQ2je5P5DHvN"/>
          <p:cNvPicPr>
            <a:picLocks noChangeAspect="1"/>
          </p:cNvPicPr>
          <p:nvPr/>
        </p:nvPicPr>
        <p:blipFill>
          <a:blip r:embed="rId2"/>
          <a:stretch>
            <a:fillRect/>
          </a:stretch>
        </p:blipFill>
        <p:spPr>
          <a:xfrm>
            <a:off x="11430000" y="27203400"/>
            <a:ext cx="20299680" cy="4538980"/>
          </a:xfrm>
          <a:prstGeom prst="rect">
            <a:avLst/>
          </a:prstGeom>
        </p:spPr>
      </p:pic>
      <p:sp>
        <p:nvSpPr>
          <p:cNvPr id="7" name="Text Box 6"/>
          <p:cNvSpPr txBox="1"/>
          <p:nvPr/>
        </p:nvSpPr>
        <p:spPr>
          <a:xfrm>
            <a:off x="12308840" y="8763000"/>
            <a:ext cx="9131935" cy="5692775"/>
          </a:xfrm>
          <a:prstGeom prst="rect">
            <a:avLst/>
          </a:prstGeom>
          <a:noFill/>
        </p:spPr>
        <p:txBody>
          <a:bodyPr wrap="square" rtlCol="0">
            <a:spAutoFit/>
          </a:bodyPr>
          <a:p>
            <a:r>
              <a:rPr lang="en-US" sz="2800">
                <a:latin typeface="Arial Regular" panose="020B0604020202020204" charset="0"/>
                <a:cs typeface="Arial Regular" panose="020B0604020202020204" charset="0"/>
              </a:rPr>
              <a:t>The research paper aims to develop a prototype for detecting spam messages using machine learning and deep learning techniques. The methodology involves the following steps:</a:t>
            </a:r>
            <a:br>
              <a:rPr lang="en-US" sz="2800">
                <a:latin typeface="Arial Regular" panose="020B0604020202020204" charset="0"/>
                <a:cs typeface="Arial Regular" panose="020B0604020202020204" charset="0"/>
              </a:rPr>
            </a:br>
            <a:r>
              <a:rPr lang="en-US" sz="2800">
                <a:latin typeface="Arial Regular" panose="020B0604020202020204" charset="0"/>
                <a:cs typeface="Arial Regular" panose="020B0604020202020204" charset="0"/>
              </a:rPr>
              <a:t>1.Research Objective:</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2. Data Collection:</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Collect a large dataset of SMS messages, including both spam and non-spam messages.</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3.Data Preprocessing:</a:t>
            </a:r>
            <a:br>
              <a:rPr lang="en-US" sz="2800">
                <a:latin typeface="Arial Regular" panose="020B0604020202020204" charset="0"/>
                <a:cs typeface="Arial Regular" panose="020B0604020202020204" charset="0"/>
              </a:rPr>
            </a:br>
            <a:r>
              <a:rPr lang="en-US" sz="2800">
                <a:latin typeface="Arial Regular" panose="020B0604020202020204" charset="0"/>
                <a:cs typeface="Arial Regular" panose="020B0604020202020204" charset="0"/>
              </a:rPr>
              <a:t>Perform text preprocessing techniques such as tokenization, stop word removal, and stemming/lemmatization to prepare the text data for analysis..</a:t>
            </a:r>
            <a:endParaRPr lang="en-US" sz="2800">
              <a:latin typeface="Arial Regular" panose="020B0604020202020204" charset="0"/>
              <a:cs typeface="Arial Regular" panose="020B0604020202020204" charset="0"/>
            </a:endParaRPr>
          </a:p>
        </p:txBody>
      </p:sp>
      <p:sp>
        <p:nvSpPr>
          <p:cNvPr id="8" name="Text Box 7"/>
          <p:cNvSpPr txBox="1"/>
          <p:nvPr/>
        </p:nvSpPr>
        <p:spPr>
          <a:xfrm>
            <a:off x="14935200" y="15392400"/>
            <a:ext cx="6572250" cy="5262245"/>
          </a:xfrm>
          <a:prstGeom prst="rect">
            <a:avLst/>
          </a:prstGeom>
          <a:noFill/>
        </p:spPr>
        <p:txBody>
          <a:bodyPr wrap="square" rtlCol="0">
            <a:spAutoFit/>
          </a:bodyPr>
          <a:p>
            <a:r>
              <a:rPr lang="en-US" sz="2800">
                <a:latin typeface="Arial Regular" panose="020B0604020202020204" charset="0"/>
                <a:cs typeface="Arial Regular" panose="020B0604020202020204" charset="0"/>
              </a:rPr>
              <a:t>4.Feature Extraction:</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Extract relevant features from the preprocessed text data, such as word frequency, n-grams, and semantic features.</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5.Model Development:</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Select appropriate machine learning and deep learning algorithms for spam detection, such as Naive Bayes.</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6.Model Evaluation:</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Evaluate the trained models using appropriate evaluation metrics</a:t>
            </a:r>
            <a:endParaRPr lang="en-US" sz="2800">
              <a:latin typeface="Arial Regular" panose="020B0604020202020204" charset="0"/>
              <a:cs typeface="Arial Regular" panose="020B0604020202020204" charset="0"/>
            </a:endParaRPr>
          </a:p>
        </p:txBody>
      </p:sp>
      <p:sp>
        <p:nvSpPr>
          <p:cNvPr id="9" name="Text Box 8"/>
          <p:cNvSpPr txBox="1"/>
          <p:nvPr/>
        </p:nvSpPr>
        <p:spPr>
          <a:xfrm>
            <a:off x="12573000" y="21264880"/>
            <a:ext cx="8896350" cy="4831080"/>
          </a:xfrm>
          <a:prstGeom prst="rect">
            <a:avLst/>
          </a:prstGeom>
          <a:noFill/>
        </p:spPr>
        <p:txBody>
          <a:bodyPr wrap="square" rtlCol="0">
            <a:spAutoFit/>
          </a:bodyPr>
          <a:p>
            <a:r>
              <a:rPr lang="en-US" sz="2800">
                <a:latin typeface="Arial Regular" panose="020B0604020202020204" charset="0"/>
                <a:cs typeface="Arial Regular" panose="020B0604020202020204" charset="0"/>
              </a:rPr>
              <a:t>7. Prototype Development:</a:t>
            </a:r>
            <a:br>
              <a:rPr lang="en-US" sz="2800">
                <a:latin typeface="Arial Regular" panose="020B0604020202020204" charset="0"/>
                <a:cs typeface="Arial Regular" panose="020B0604020202020204" charset="0"/>
              </a:rPr>
            </a:br>
            <a:r>
              <a:rPr lang="en-US" sz="2800">
                <a:latin typeface="Arial Regular" panose="020B0604020202020204" charset="0"/>
                <a:cs typeface="Arial Regular" panose="020B0604020202020204" charset="0"/>
              </a:rPr>
              <a:t>Develop a prototype application that incorporates the trained model for real-time spam detection.</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8.Testing and Validation:</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Test the prototype application using a dataset of SMS messages.</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9. Results and Analysis:</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Analyze the performance of the prototype in terms of accuracy, precision, recall, and F1-score.</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Discuss the strengths and limitations of the developed prototype.</a:t>
            </a:r>
            <a:endParaRPr lang="en-US" sz="2800">
              <a:latin typeface="Arial Regular" panose="020B0604020202020204" charset="0"/>
              <a:cs typeface="Arial Regular" panose="020B0604020202020204" charset="0"/>
            </a:endParaRPr>
          </a:p>
        </p:txBody>
      </p:sp>
      <p:sp>
        <p:nvSpPr>
          <p:cNvPr id="10" name="Text Box 9"/>
          <p:cNvSpPr txBox="1"/>
          <p:nvPr/>
        </p:nvSpPr>
        <p:spPr>
          <a:xfrm>
            <a:off x="1457325" y="27710765"/>
            <a:ext cx="8886825" cy="3969385"/>
          </a:xfrm>
          <a:prstGeom prst="rect">
            <a:avLst/>
          </a:prstGeom>
          <a:noFill/>
        </p:spPr>
        <p:txBody>
          <a:bodyPr wrap="square" rtlCol="0">
            <a:spAutoFit/>
          </a:bodyPr>
          <a:p>
            <a:r>
              <a:rPr lang="en-US" sz="2800" b="1" i="1" u="sng">
                <a:latin typeface="Arial Bold Italic" panose="020B0604020202020204" charset="0"/>
                <a:cs typeface="Arial Bold Italic" panose="020B0604020202020204" charset="0"/>
              </a:rPr>
              <a:t>RESEARCH QUESTIONS:</a:t>
            </a:r>
            <a:br>
              <a:rPr lang="en-US" sz="2800" b="1" i="1" u="sng">
                <a:latin typeface="Arial Bold Italic" panose="020B0604020202020204" charset="0"/>
                <a:cs typeface="Arial Bold Italic" panose="020B0604020202020204" charset="0"/>
              </a:rPr>
            </a:br>
            <a:r>
              <a:rPr lang="en-US" sz="2800" i="1" u="sng">
                <a:latin typeface="Arial Italic" panose="020B0604020202020204" charset="0"/>
                <a:cs typeface="Arial Italic" panose="020B0604020202020204" charset="0"/>
              </a:rPr>
              <a:t>1.What are the practical applications of NLP in cybersecurity for detecting and preventing cyber attacks?</a:t>
            </a:r>
            <a:endParaRPr lang="en-US" sz="2800" i="1" u="sng">
              <a:latin typeface="Arial Italic" panose="020B0604020202020204" charset="0"/>
              <a:cs typeface="Arial Italic" panose="020B0604020202020204" charset="0"/>
            </a:endParaRPr>
          </a:p>
          <a:p>
            <a:r>
              <a:rPr lang="en-US" sz="2800" i="1" u="sng">
                <a:latin typeface="Arial Italic" panose="020B0604020202020204" charset="0"/>
                <a:cs typeface="Arial Italic" panose="020B0604020202020204" charset="0"/>
              </a:rPr>
              <a:t>2.How can NLP be used to detect and prevent phishing attacks?</a:t>
            </a:r>
            <a:endParaRPr lang="en-US" sz="2800" i="1" u="sng">
              <a:latin typeface="Arial Italic" panose="020B0604020202020204" charset="0"/>
              <a:cs typeface="Arial Italic" panose="020B0604020202020204" charset="0"/>
            </a:endParaRPr>
          </a:p>
          <a:p>
            <a:r>
              <a:rPr lang="en-US" sz="2800" i="1" u="sng">
                <a:latin typeface="Arial Italic" panose="020B0604020202020204" charset="0"/>
                <a:cs typeface="Arial Italic" panose="020B0604020202020204" charset="0"/>
              </a:rPr>
              <a:t>3.What are the ethical considerations when using NLP in cybersecurity, and how can they be addressed in practical applications?</a:t>
            </a:r>
            <a:endParaRPr lang="en-US" sz="2800" i="1" u="sng">
              <a:latin typeface="Arial Italic" panose="020B0604020202020204" charset="0"/>
              <a:cs typeface="Arial Italic" panose="020B0604020202020204" charset="0"/>
            </a:endParaRPr>
          </a:p>
        </p:txBody>
      </p:sp>
      <p:pic>
        <p:nvPicPr>
          <p:cNvPr id="13" name="Picture 12" descr="Image 27-07-23 at 12.57 PM"/>
          <p:cNvPicPr>
            <a:picLocks noChangeAspect="1"/>
          </p:cNvPicPr>
          <p:nvPr/>
        </p:nvPicPr>
        <p:blipFill>
          <a:blip r:embed="rId3"/>
          <a:stretch>
            <a:fillRect/>
          </a:stretch>
        </p:blipFill>
        <p:spPr>
          <a:xfrm>
            <a:off x="31775400" y="16459200"/>
            <a:ext cx="9512935" cy="2318385"/>
          </a:xfrm>
          <a:prstGeom prst="rect">
            <a:avLst/>
          </a:prstGeom>
        </p:spPr>
      </p:pic>
      <p:pic>
        <p:nvPicPr>
          <p:cNvPr id="14" name="Picture 13" descr="Screenshot 2023-07-27 at 1.04.46 PM"/>
          <p:cNvPicPr>
            <a:picLocks noChangeAspect="1"/>
          </p:cNvPicPr>
          <p:nvPr/>
        </p:nvPicPr>
        <p:blipFill>
          <a:blip r:embed="rId4"/>
          <a:stretch>
            <a:fillRect/>
          </a:stretch>
        </p:blipFill>
        <p:spPr>
          <a:xfrm>
            <a:off x="32259270" y="7325360"/>
            <a:ext cx="9306560" cy="9006205"/>
          </a:xfrm>
          <a:prstGeom prst="rect">
            <a:avLst/>
          </a:prstGeom>
        </p:spPr>
      </p:pic>
      <p:pic>
        <p:nvPicPr>
          <p:cNvPr id="15" name="Picture 14" descr="Top-10-cyber-threats-pie-chart"/>
          <p:cNvPicPr>
            <a:picLocks noChangeAspect="1"/>
          </p:cNvPicPr>
          <p:nvPr/>
        </p:nvPicPr>
        <p:blipFill>
          <a:blip r:embed="rId5"/>
          <a:stretch>
            <a:fillRect/>
          </a:stretch>
        </p:blipFill>
        <p:spPr>
          <a:xfrm>
            <a:off x="21789390" y="11222990"/>
            <a:ext cx="10718165" cy="6367780"/>
          </a:xfrm>
          <a:prstGeom prst="rect">
            <a:avLst/>
          </a:prstGeom>
        </p:spPr>
      </p:pic>
      <p:sp>
        <p:nvSpPr>
          <p:cNvPr id="16" name="Text Box 15"/>
          <p:cNvSpPr txBox="1"/>
          <p:nvPr/>
        </p:nvSpPr>
        <p:spPr>
          <a:xfrm>
            <a:off x="32842200" y="21183600"/>
            <a:ext cx="8822055" cy="10863580"/>
          </a:xfrm>
          <a:prstGeom prst="rect">
            <a:avLst/>
          </a:prstGeom>
          <a:noFill/>
        </p:spPr>
        <p:txBody>
          <a:bodyPr wrap="square" rtlCol="0">
            <a:spAutoFit/>
          </a:bodyPr>
          <a:p>
            <a:r>
              <a:rPr lang="en-US" sz="2800">
                <a:latin typeface="Arial Regular" panose="020B0604020202020204" charset="0"/>
                <a:cs typeface="Arial Regular" panose="020B0604020202020204" charset="0"/>
              </a:rPr>
              <a:t>In conclusion, promising results have been obtained from research on creating a prototype for identifying spam messages using machine learning and NLP techniques. The prototype successfully distinguished between spam and non-spam messages with high accuracy, precision, recall, and F1-score. These findings are consistent with those of other studies that investigated similar strategies for spam detection.</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The successful creation of the prototype demonstrates the potential of machine learning and NLP methods in addressing the spam message problem, which is a growing issue. Utilising these technologies can help individuals and organisations better recognise and filter out messages that could be harmful, increasing communication security overall.The results of this study add to the body of knowledge in the field of spam detection and show how machine learning and NLP can be used to solve real-world cybersecurity problems. The prototype serves as a proof-of-concept for how well these methods work in practical settings.</a:t>
            </a:r>
            <a:endParaRPr lang="en-US" sz="2800">
              <a:latin typeface="Arial Regular" panose="020B0604020202020204" charset="0"/>
              <a:cs typeface="Arial Regular" panose="020B0604020202020204" charset="0"/>
            </a:endParaRPr>
          </a:p>
          <a:p>
            <a:r>
              <a:rPr lang="en-US" sz="2800">
                <a:latin typeface="Arial Regular" panose="020B0604020202020204" charset="0"/>
                <a:cs typeface="Arial Regular" panose="020B0604020202020204" charset="0"/>
              </a:rPr>
              <a:t>It's crucial to recognise the study's limitations, though. It is necessary to conduct more research to examine the prototype's scalability, robustness, performance with various spam message types, and performance in various linguistic contexts. </a:t>
            </a:r>
            <a:endParaRPr lang="en-US" sz="2800">
              <a:latin typeface="Arial Regular" panose="020B0604020202020204" charset="0"/>
              <a:cs typeface="Arial Regular" panose="020B0604020202020204" charset="0"/>
            </a:endParaRPr>
          </a:p>
        </p:txBody>
      </p:sp>
      <p:pic>
        <p:nvPicPr>
          <p:cNvPr id="2062" name="Picture 20" descr="AlleghenyLogo.jpg                                              00000002Macintosh HD                   ABA7815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61800" y="1524000"/>
            <a:ext cx="4591685" cy="439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3" descr="C:\Home\Main\My Documents\sfenton\ecs\printing\New Folder\Bentley_hill.t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200" y="1905000"/>
            <a:ext cx="5921375" cy="394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ags/tag1.xml><?xml version="1.0" encoding="utf-8"?>
<p:tagLst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maginativearctic|08-2022"/>
</p:tagLst>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5156</Words>
  <Application>WPS Presentation</Application>
  <PresentationFormat>Custom</PresentationFormat>
  <Paragraphs>65</Paragraphs>
  <Slides>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vt:i4>
      </vt:variant>
    </vt:vector>
  </HeadingPairs>
  <TitlesOfParts>
    <vt:vector size="20" baseType="lpstr">
      <vt:lpstr>Arial</vt:lpstr>
      <vt:lpstr>SimSun</vt:lpstr>
      <vt:lpstr>Wingdings</vt:lpstr>
      <vt:lpstr>Arial</vt:lpstr>
      <vt:lpstr>ＭＳ Ｐゴシック</vt:lpstr>
      <vt:lpstr>Quattrocento Sans</vt:lpstr>
      <vt:lpstr>Quattrocento</vt:lpstr>
      <vt:lpstr>Franklin Gothic Heavy</vt:lpstr>
      <vt:lpstr>苹方-简</vt:lpstr>
      <vt:lpstr>Calibri</vt:lpstr>
      <vt:lpstr>Microsoft YaHei</vt:lpstr>
      <vt:lpstr>汉仪旗黑</vt:lpstr>
      <vt:lpstr>Arial Unicode MS</vt:lpstr>
      <vt:lpstr>宋体-简</vt:lpstr>
      <vt:lpstr>Arial Regular</vt:lpstr>
      <vt:lpstr>Arial Bold</vt:lpstr>
      <vt:lpstr>Arial Bold Italic</vt:lpstr>
      <vt:lpstr>Arial Italic</vt:lpstr>
      <vt:lpstr>Office Theme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dc:subject>Free Poster Presentation Example</dc:subject>
  <cp:category>scientific poster powerpoint</cp:category>
  <cp:lastModifiedBy>mishikakansal</cp:lastModifiedBy>
  <cp:revision>12</cp:revision>
  <dcterms:created xsi:type="dcterms:W3CDTF">2023-07-27T08:16:15Z</dcterms:created>
  <dcterms:modified xsi:type="dcterms:W3CDTF">2023-07-27T08:16:15Z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1033-4.9.0.7859</vt:lpwstr>
  </property>
</Properties>
</file>